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70" r:id="rId3"/>
    <p:sldId id="274" r:id="rId4"/>
    <p:sldId id="268" r:id="rId5"/>
    <p:sldId id="272" r:id="rId6"/>
    <p:sldId id="271" r:id="rId7"/>
    <p:sldId id="273" r:id="rId8"/>
    <p:sldId id="269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Styl ciemny 2 - Akcent 5/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EBD29-8981-4E9C-B6DA-510643071FD8}" type="datetimeFigureOut">
              <a:rPr lang="pl-PL" smtClean="0"/>
              <a:pPr/>
              <a:t>2010-11-15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239B4-D32E-4E0C-9635-6699245FF6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1759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239B4-D32E-4E0C-9635-6699245FF6A5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0900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AB4EF-A26C-4926-90C1-A79044825F52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2984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AB4EF-A26C-4926-90C1-A79044825F52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8976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02502-0D4C-4DFB-BAD1-7C9C16145947}" type="datetime1">
              <a:rPr lang="en-US" smtClean="0"/>
              <a:pPr/>
              <a:t>11/15/2010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B5CF-EDFF-4471-9372-0C666CE5BBD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0808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5D21-BFF7-453C-859D-D53270169FB2}" type="datetime1">
              <a:rPr lang="en-US" smtClean="0"/>
              <a:pPr/>
              <a:t>11/15/2010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B5CF-EDFF-4471-9372-0C666CE5BBD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4489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E523-B96D-4821-9442-FD764DDEE025}" type="datetime1">
              <a:rPr lang="en-US" smtClean="0"/>
              <a:pPr/>
              <a:t>11/15/2010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B5CF-EDFF-4471-9372-0C666CE5BBD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112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27E4-920A-4FB8-9A8A-77692FB10015}" type="datetime1">
              <a:rPr lang="en-US" smtClean="0"/>
              <a:pPr/>
              <a:t>11/15/2010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B5CF-EDFF-4471-9372-0C666CE5BBD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4096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A83D-DB40-4F55-A22B-95C4B7CE5182}" type="datetime1">
              <a:rPr lang="en-US" smtClean="0"/>
              <a:pPr/>
              <a:t>11/15/2010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B5CF-EDFF-4471-9372-0C666CE5BBD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1872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321B-52A7-48E6-B489-372E108058B7}" type="datetime1">
              <a:rPr lang="en-US" smtClean="0"/>
              <a:pPr/>
              <a:t>11/15/2010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B5CF-EDFF-4471-9372-0C666CE5BBD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3183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87E6-6BB7-41B4-BF59-4DC4692D6885}" type="datetime1">
              <a:rPr lang="en-US" smtClean="0"/>
              <a:pPr/>
              <a:t>11/15/2010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B5CF-EDFF-4471-9372-0C666CE5BBD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8108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58256-24D6-4550-B51E-B520F81523BB}" type="datetime1">
              <a:rPr lang="en-US" smtClean="0"/>
              <a:pPr/>
              <a:t>11/15/2010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B5CF-EDFF-4471-9372-0C666CE5BBD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9842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C42CA-4139-4BD4-86D3-A159F9722111}" type="datetime1">
              <a:rPr lang="en-US" smtClean="0"/>
              <a:pPr/>
              <a:t>11/15/2010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B5CF-EDFF-4471-9372-0C666CE5BBD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1578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8B4E-AB77-49EF-BBCF-4EA182AC7DB7}" type="datetime1">
              <a:rPr lang="en-US" smtClean="0"/>
              <a:pPr/>
              <a:t>11/15/2010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B5CF-EDFF-4471-9372-0C666CE5BBD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1781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65D4D-D5C9-4798-B672-82865D622612}" type="datetime1">
              <a:rPr lang="en-US" smtClean="0"/>
              <a:pPr/>
              <a:t>11/15/2010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B5CF-EDFF-4471-9372-0C666CE5BBD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390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39BAD-1852-42B5-A0F0-8F23F7ACEED3}" type="datetime1">
              <a:rPr lang="en-US" smtClean="0"/>
              <a:pPr/>
              <a:t>11/15/2010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6B5CF-EDFF-4471-9372-0C666CE5BBD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0935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QART</a:t>
            </a:r>
            <a:r>
              <a:rPr lang="en-US" dirty="0" smtClean="0"/>
              <a:t> </a:t>
            </a:r>
            <a:r>
              <a:rPr lang="pl-PL" dirty="0" smtClean="0"/>
              <a:t>Update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Carolyn Ford (ITS-NTIA)</a:t>
            </a:r>
            <a:br>
              <a:rPr lang="en-US" dirty="0" smtClean="0"/>
            </a:br>
            <a:r>
              <a:rPr lang="en-US" u="sng" dirty="0" smtClean="0"/>
              <a:t>Mikołaj Leszczuk (AGH)</a:t>
            </a:r>
            <a:endParaRPr lang="pl-PL" u="sng" dirty="0"/>
          </a:p>
        </p:txBody>
      </p:sp>
      <p:pic>
        <p:nvPicPr>
          <p:cNvPr id="4" name="Picture 2" descr="http://www.its.bldrdoc.gov/vqeg/graphics/VQEGlogo_280x1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94000" y="0"/>
            <a:ext cx="3556000" cy="127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1506339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782960"/>
          </a:xfrm>
        </p:spPr>
        <p:txBody>
          <a:bodyPr>
            <a:normAutofit/>
          </a:bodyPr>
          <a:lstStyle/>
          <a:p>
            <a:r>
              <a:rPr lang="en-US" dirty="0" smtClean="0"/>
              <a:t>Organizations (</a:t>
            </a:r>
            <a:r>
              <a:rPr lang="en-US" baseline="30000" dirty="0" smtClean="0"/>
              <a:t>*</a:t>
            </a:r>
            <a:r>
              <a:rPr lang="en-US" dirty="0" smtClean="0"/>
              <a:t> – Co-Chairs)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7131916"/>
              </p:ext>
            </p:extLst>
          </p:nvPr>
        </p:nvGraphicFramePr>
        <p:xfrm>
          <a:off x="35496" y="764708"/>
          <a:ext cx="9032304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375"/>
                <a:gridCol w="5212954"/>
                <a:gridCol w="729775"/>
                <a:gridCol w="685800"/>
                <a:gridCol w="914400"/>
                <a:gridCol w="762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Abbreviation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Name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Test-Plan?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Tests?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Footage?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 Atlanta?</a:t>
                      </a:r>
                      <a:endParaRPr lang="pl-PL" sz="1400" dirty="0"/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/>
                        <a:t>NTIA</a:t>
                      </a:r>
                      <a:r>
                        <a:rPr lang="en-US" sz="1400" u="none" baseline="30000" dirty="0" smtClean="0"/>
                        <a:t>*</a:t>
                      </a:r>
                      <a:endParaRPr lang="pl-PL" sz="1400" u="none" baseline="30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u="none" dirty="0" err="1" smtClean="0"/>
                        <a:t>National</a:t>
                      </a:r>
                      <a:r>
                        <a:rPr lang="pl-PL" sz="1400" u="none" dirty="0" smtClean="0"/>
                        <a:t> </a:t>
                      </a:r>
                      <a:r>
                        <a:rPr lang="pl-PL" sz="1400" u="none" dirty="0" err="1" smtClean="0"/>
                        <a:t>Telecommunications</a:t>
                      </a:r>
                      <a:r>
                        <a:rPr lang="pl-PL" sz="1400" u="none" dirty="0" smtClean="0"/>
                        <a:t> and Information Administration</a:t>
                      </a:r>
                      <a:endParaRPr lang="pl-PL" sz="1400" u="none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Contributed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Done</a:t>
                      </a:r>
                      <a:r>
                        <a:rPr lang="en-US" sz="1400" baseline="0" dirty="0" smtClean="0"/>
                        <a:t> &amp; </a:t>
                      </a:r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Provided</a:t>
                      </a:r>
                      <a:r>
                        <a:rPr lang="en-US" sz="1400" baseline="0" dirty="0" smtClean="0"/>
                        <a:t> &amp; </a:t>
                      </a:r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pl-PL" sz="1400" dirty="0">
                        <a:solidFill>
                          <a:srgbClr val="00B050"/>
                        </a:solidFill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/>
                        <a:t>AGH</a:t>
                      </a:r>
                      <a:r>
                        <a:rPr lang="en-US" sz="1400" u="none" baseline="30000" dirty="0" smtClean="0"/>
                        <a:t>*</a:t>
                      </a:r>
                      <a:endParaRPr lang="pl-PL" sz="1400" u="none" baseline="30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/>
                        <a:t>AGH University of Science and Technology</a:t>
                      </a:r>
                      <a:endParaRPr lang="pl-PL" sz="1400" u="none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Contributed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Done</a:t>
                      </a:r>
                      <a:r>
                        <a:rPr lang="en-US" sz="1400" baseline="0" dirty="0" smtClean="0"/>
                        <a:t> &amp; </a:t>
                      </a:r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Provided &amp; 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pl-PL" sz="1400" dirty="0">
                        <a:solidFill>
                          <a:srgbClr val="00B050"/>
                        </a:solidFill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GUT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Gdansk University of Technology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Contributed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Provided &amp; 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pl-PL" sz="140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PUT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Poznan University of Technology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pl-PL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GHP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Polish Headquarters of Police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pl-PL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FOI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err="1" smtClean="0"/>
                        <a:t>Swedish</a:t>
                      </a:r>
                      <a:r>
                        <a:rPr lang="pl-PL" sz="1400" dirty="0" smtClean="0"/>
                        <a:t> </a:t>
                      </a:r>
                      <a:r>
                        <a:rPr lang="pl-PL" sz="1400" dirty="0" err="1" smtClean="0"/>
                        <a:t>Defence</a:t>
                      </a:r>
                      <a:r>
                        <a:rPr lang="pl-PL" sz="1400" dirty="0" smtClean="0"/>
                        <a:t> </a:t>
                      </a:r>
                      <a:r>
                        <a:rPr lang="pl-PL" sz="1400" dirty="0" err="1" smtClean="0"/>
                        <a:t>Research</a:t>
                      </a:r>
                      <a:r>
                        <a:rPr lang="pl-PL" sz="1400" dirty="0" smtClean="0"/>
                        <a:t> </a:t>
                      </a:r>
                      <a:r>
                        <a:rPr lang="pl-PL" sz="1400" dirty="0" err="1" smtClean="0"/>
                        <a:t>Agency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pl-PL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PSNI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Police Service of Northern Ireland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pl-PL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QMUL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Queen Mary, University of London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pl-PL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IBBT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Ghent University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pl-PL" sz="1400" dirty="0"/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err="1" smtClean="0"/>
                        <a:t>IRCCyN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L'Institut de Recherche en Communications et Cybernétique de Nantes 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?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?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pl-PL" sz="1400" dirty="0"/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DT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Deutsche Telecom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?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?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pl-PL" sz="1400" dirty="0"/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Yonsei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Yonsei</a:t>
                      </a:r>
                      <a:r>
                        <a:rPr lang="en-US" sz="1400" dirty="0" smtClean="0"/>
                        <a:t> University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pl-PL" sz="1400" dirty="0"/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Axis 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Axis Communications</a:t>
                      </a:r>
                      <a:endParaRPr lang="pl-PL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pl-PL" sz="1400" dirty="0"/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March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March Networks</a:t>
                      </a:r>
                      <a:endParaRPr lang="pl-PL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P</a:t>
                      </a:r>
                      <a:r>
                        <a:rPr lang="en-US" sz="1400" dirty="0" err="1" smtClean="0"/>
                        <a:t>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pl-PL" sz="1400" dirty="0"/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VQiPS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Other VQiPS contributors</a:t>
                      </a:r>
                      <a:endParaRPr lang="pl-PL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Some</a:t>
                      </a:r>
                      <a:endParaRPr lang="pl-PL" sz="1400" dirty="0">
                        <a:solidFill>
                          <a:srgbClr val="FFFF00"/>
                        </a:solidFill>
                      </a:endParaRPr>
                    </a:p>
                  </a:txBody>
                  <a:tcPr marL="45720" marR="4572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284335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782960"/>
          </a:xfrm>
        </p:spPr>
        <p:txBody>
          <a:bodyPr>
            <a:normAutofit/>
          </a:bodyPr>
          <a:lstStyle/>
          <a:p>
            <a:r>
              <a:rPr lang="en-US" dirty="0" smtClean="0"/>
              <a:t>Organizations (</a:t>
            </a:r>
            <a:r>
              <a:rPr lang="en-US" baseline="30000" dirty="0" smtClean="0"/>
              <a:t>*</a:t>
            </a:r>
            <a:r>
              <a:rPr lang="en-US" dirty="0" smtClean="0"/>
              <a:t> – Co-Chairs)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0788266"/>
              </p:ext>
            </p:extLst>
          </p:nvPr>
        </p:nvGraphicFramePr>
        <p:xfrm>
          <a:off x="35496" y="764708"/>
          <a:ext cx="9073007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287"/>
                <a:gridCol w="4739313"/>
                <a:gridCol w="576064"/>
                <a:gridCol w="720080"/>
                <a:gridCol w="864096"/>
                <a:gridCol w="792088"/>
                <a:gridCol w="720079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Abbreviation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Name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Test-Plan?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Tests?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Footage?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Standardization?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 Atlanta?</a:t>
                      </a:r>
                      <a:endParaRPr lang="pl-PL" sz="1400" dirty="0"/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/>
                        <a:t>NTIA</a:t>
                      </a:r>
                      <a:r>
                        <a:rPr lang="en-US" sz="1400" u="none" baseline="30000" dirty="0" smtClean="0"/>
                        <a:t>*</a:t>
                      </a:r>
                      <a:endParaRPr lang="pl-PL" sz="1400" u="none" baseline="30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u="none" dirty="0" err="1" smtClean="0"/>
                        <a:t>National</a:t>
                      </a:r>
                      <a:r>
                        <a:rPr lang="pl-PL" sz="1400" u="none" dirty="0" smtClean="0"/>
                        <a:t> </a:t>
                      </a:r>
                      <a:r>
                        <a:rPr lang="pl-PL" sz="1400" u="none" dirty="0" err="1" smtClean="0"/>
                        <a:t>Telecommunications</a:t>
                      </a:r>
                      <a:r>
                        <a:rPr lang="pl-PL" sz="1400" u="none" dirty="0" smtClean="0"/>
                        <a:t> and Information Administration</a:t>
                      </a:r>
                      <a:endParaRPr lang="pl-PL" sz="1400" u="none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Contributed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Done</a:t>
                      </a:r>
                      <a:r>
                        <a:rPr lang="en-US" sz="1400" baseline="0" dirty="0" smtClean="0"/>
                        <a:t> &amp; </a:t>
                      </a:r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Provided</a:t>
                      </a:r>
                      <a:r>
                        <a:rPr lang="en-US" sz="1400" baseline="0" dirty="0" smtClean="0"/>
                        <a:t> &amp; </a:t>
                      </a:r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ASIS/SIA</a:t>
                      </a:r>
                    </a:p>
                    <a:p>
                      <a:pPr algn="ctr"/>
                      <a:r>
                        <a:rPr lang="en-US" sz="1400" dirty="0" smtClean="0"/>
                        <a:t> &amp; EU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pl-PL" sz="1400" dirty="0">
                        <a:solidFill>
                          <a:srgbClr val="00B050"/>
                        </a:solidFill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/>
                        <a:t>AGH</a:t>
                      </a:r>
                      <a:r>
                        <a:rPr lang="en-US" sz="1400" u="none" baseline="30000" dirty="0" smtClean="0"/>
                        <a:t>*</a:t>
                      </a:r>
                      <a:endParaRPr lang="pl-PL" sz="1400" u="none" baseline="30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/>
                        <a:t>AGH University of Science and Technology</a:t>
                      </a:r>
                      <a:endParaRPr lang="pl-PL" sz="1400" u="none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Contributed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Done</a:t>
                      </a:r>
                      <a:r>
                        <a:rPr lang="en-US" sz="1400" baseline="0" dirty="0" smtClean="0"/>
                        <a:t> &amp; </a:t>
                      </a:r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Provided &amp; 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EU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pl-PL" sz="1400" dirty="0">
                        <a:solidFill>
                          <a:srgbClr val="00B050"/>
                        </a:solidFill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GUT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Gdansk University of Technology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Contributed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Provided &amp; 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EU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pl-PL" sz="140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PUT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Poznan University of Technology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EU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pl-PL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GHP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Polish Headquarters of Police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EU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pl-PL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FOI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err="1" smtClean="0"/>
                        <a:t>Swedish</a:t>
                      </a:r>
                      <a:r>
                        <a:rPr lang="pl-PL" sz="1400" dirty="0" smtClean="0"/>
                        <a:t> </a:t>
                      </a:r>
                      <a:r>
                        <a:rPr lang="pl-PL" sz="1400" dirty="0" err="1" smtClean="0"/>
                        <a:t>Defence</a:t>
                      </a:r>
                      <a:r>
                        <a:rPr lang="pl-PL" sz="1400" dirty="0" smtClean="0"/>
                        <a:t> </a:t>
                      </a:r>
                      <a:r>
                        <a:rPr lang="pl-PL" sz="1400" dirty="0" err="1" smtClean="0"/>
                        <a:t>Research</a:t>
                      </a:r>
                      <a:r>
                        <a:rPr lang="pl-PL" sz="1400" dirty="0" smtClean="0"/>
                        <a:t> </a:t>
                      </a:r>
                      <a:r>
                        <a:rPr lang="pl-PL" sz="1400" dirty="0" err="1" smtClean="0"/>
                        <a:t>Agency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EU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pl-PL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PSNI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Police Service of Northern Ireland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EU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pl-PL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QMUL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Queen Mary, University of London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EU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pl-PL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IBBT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Ghent University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?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pl-PL" sz="1400" dirty="0"/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err="1" smtClean="0"/>
                        <a:t>IRCCyN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L'Institut de Recherche en Communications et Cybernétique de Nantes 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?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?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?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pl-PL" sz="1400" dirty="0"/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DT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Deutsche Telecom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?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?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?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pl-PL" sz="1400" dirty="0"/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Yonsei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Yonsei</a:t>
                      </a:r>
                      <a:r>
                        <a:rPr lang="en-US" sz="1400" dirty="0" smtClean="0"/>
                        <a:t> University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?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pl-PL" sz="1400" dirty="0"/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Axis 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Axis Communications</a:t>
                      </a:r>
                      <a:endParaRPr lang="pl-PL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ASIS/SIA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pl-PL" sz="1400" dirty="0"/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March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March Networks</a:t>
                      </a:r>
                      <a:endParaRPr lang="pl-PL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P</a:t>
                      </a:r>
                      <a:r>
                        <a:rPr lang="en-US" sz="1400" dirty="0" err="1" smtClean="0"/>
                        <a:t>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ASIS/SIA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pl-PL" sz="1400" dirty="0"/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VQiPS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Other VQiPS contributors</a:t>
                      </a:r>
                      <a:endParaRPr lang="pl-PL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ASIS/SIA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Some</a:t>
                      </a:r>
                      <a:endParaRPr lang="pl-PL" sz="1400" dirty="0">
                        <a:solidFill>
                          <a:srgbClr val="FFFF00"/>
                        </a:solidFill>
                      </a:endParaRPr>
                    </a:p>
                  </a:txBody>
                  <a:tcPr marL="45720" marR="4572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707372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QART Test-Plan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fontScale="92500" lnSpcReduction="10000"/>
          </a:bodyPr>
          <a:lstStyle/>
          <a:p>
            <a:r>
              <a:rPr lang="pl-PL" dirty="0" err="1" smtClean="0"/>
              <a:t>Edits</a:t>
            </a:r>
            <a:r>
              <a:rPr lang="pl-PL" dirty="0" smtClean="0"/>
              <a:t> </a:t>
            </a:r>
            <a:r>
              <a:rPr lang="pl-PL" dirty="0" err="1" smtClean="0"/>
              <a:t>mainly</a:t>
            </a:r>
            <a:r>
              <a:rPr lang="pl-PL" dirty="0" smtClean="0"/>
              <a:t> in „</a:t>
            </a:r>
            <a:r>
              <a:rPr lang="pl-PL" dirty="0" err="1" smtClean="0"/>
              <a:t>Subjective</a:t>
            </a:r>
            <a:r>
              <a:rPr lang="pl-PL" dirty="0" smtClean="0"/>
              <a:t> Rating </a:t>
            </a:r>
            <a:r>
              <a:rPr lang="pl-PL" dirty="0" err="1" smtClean="0"/>
              <a:t>Tests</a:t>
            </a:r>
            <a:r>
              <a:rPr lang="pl-PL" dirty="0" smtClean="0"/>
              <a:t>”</a:t>
            </a:r>
          </a:p>
          <a:p>
            <a:r>
              <a:rPr lang="pl-PL" dirty="0" err="1" smtClean="0"/>
              <a:t>Task-based</a:t>
            </a:r>
            <a:r>
              <a:rPr lang="pl-PL" dirty="0" smtClean="0"/>
              <a:t> video </a:t>
            </a:r>
            <a:r>
              <a:rPr lang="pl-PL" dirty="0" err="1" smtClean="0"/>
              <a:t>tests</a:t>
            </a:r>
            <a:r>
              <a:rPr lang="pl-PL" dirty="0" smtClean="0"/>
              <a:t> </a:t>
            </a:r>
            <a:r>
              <a:rPr lang="pl-PL" dirty="0" err="1" smtClean="0"/>
              <a:t>described</a:t>
            </a:r>
            <a:endParaRPr lang="pl-PL" dirty="0" smtClean="0"/>
          </a:p>
          <a:p>
            <a:pPr lvl="1"/>
            <a:r>
              <a:rPr lang="pl-PL" dirty="0"/>
              <a:t>Resolution </a:t>
            </a:r>
            <a:r>
              <a:rPr lang="pl-PL" dirty="0" err="1" smtClean="0"/>
              <a:t>measurement</a:t>
            </a:r>
            <a:r>
              <a:rPr lang="pl-PL" dirty="0" smtClean="0"/>
              <a:t> (NTIA)</a:t>
            </a:r>
          </a:p>
          <a:p>
            <a:pPr lvl="1"/>
            <a:r>
              <a:rPr lang="pl-PL" dirty="0" smtClean="0"/>
              <a:t>Object </a:t>
            </a:r>
            <a:r>
              <a:rPr lang="pl-PL" dirty="0" err="1" smtClean="0"/>
              <a:t>recognition</a:t>
            </a:r>
            <a:r>
              <a:rPr lang="pl-PL" dirty="0" smtClean="0"/>
              <a:t> (NTIA)</a:t>
            </a:r>
          </a:p>
          <a:p>
            <a:pPr lvl="1"/>
            <a:r>
              <a:rPr lang="pl-PL" dirty="0" err="1" smtClean="0"/>
              <a:t>Vehicle</a:t>
            </a:r>
            <a:r>
              <a:rPr lang="pl-PL" dirty="0" smtClean="0"/>
              <a:t> </a:t>
            </a:r>
            <a:r>
              <a:rPr lang="pl-PL" dirty="0" err="1" smtClean="0"/>
              <a:t>recognition</a:t>
            </a:r>
            <a:r>
              <a:rPr lang="pl-PL" dirty="0" smtClean="0"/>
              <a:t> (AGH)</a:t>
            </a:r>
          </a:p>
          <a:p>
            <a:pPr lvl="1"/>
            <a:r>
              <a:rPr lang="pl-PL" dirty="0" smtClean="0"/>
              <a:t>HCI – Human </a:t>
            </a:r>
            <a:r>
              <a:rPr lang="pl-PL" dirty="0" err="1" smtClean="0"/>
              <a:t>Computer</a:t>
            </a:r>
            <a:r>
              <a:rPr lang="pl-PL" dirty="0" smtClean="0"/>
              <a:t> </a:t>
            </a:r>
            <a:r>
              <a:rPr lang="pl-PL" dirty="0" err="1" smtClean="0"/>
              <a:t>Interaction</a:t>
            </a:r>
            <a:r>
              <a:rPr lang="pl-PL" dirty="0" smtClean="0"/>
              <a:t> (GUT)</a:t>
            </a:r>
          </a:p>
          <a:p>
            <a:r>
              <a:rPr lang="pl-PL" dirty="0" err="1" smtClean="0"/>
              <a:t>Expected</a:t>
            </a:r>
            <a:endParaRPr lang="pl-PL" dirty="0" smtClean="0"/>
          </a:p>
          <a:p>
            <a:pPr lvl="1"/>
            <a:r>
              <a:rPr lang="pl-PL" dirty="0" err="1" smtClean="0"/>
              <a:t>More</a:t>
            </a:r>
            <a:r>
              <a:rPr lang="pl-PL" dirty="0" smtClean="0"/>
              <a:t> </a:t>
            </a:r>
            <a:r>
              <a:rPr lang="pl-PL" dirty="0" err="1" smtClean="0"/>
              <a:t>tests</a:t>
            </a:r>
            <a:endParaRPr lang="pl-PL" dirty="0" smtClean="0"/>
          </a:p>
          <a:p>
            <a:pPr lvl="1"/>
            <a:r>
              <a:rPr lang="pl-PL" dirty="0" smtClean="0"/>
              <a:t>Clustering </a:t>
            </a:r>
            <a:r>
              <a:rPr lang="pl-PL" dirty="0" err="1" smtClean="0"/>
              <a:t>into</a:t>
            </a:r>
            <a:r>
              <a:rPr lang="pl-PL" dirty="0" smtClean="0"/>
              <a:t> </a:t>
            </a:r>
            <a:r>
              <a:rPr lang="en-US" dirty="0" smtClean="0"/>
              <a:t>Generalized </a:t>
            </a:r>
            <a:r>
              <a:rPr lang="pl-PL" dirty="0" err="1" smtClean="0"/>
              <a:t>Used</a:t>
            </a:r>
            <a:r>
              <a:rPr lang="pl-PL" dirty="0" smtClean="0"/>
              <a:t> </a:t>
            </a:r>
            <a:r>
              <a:rPr lang="pl-PL" dirty="0" err="1" smtClean="0"/>
              <a:t>Classes</a:t>
            </a:r>
            <a:r>
              <a:rPr lang="pl-PL" dirty="0" smtClean="0"/>
              <a:t> </a:t>
            </a:r>
            <a:r>
              <a:rPr lang="en-US" dirty="0" smtClean="0"/>
              <a:t>(GUC</a:t>
            </a:r>
            <a:r>
              <a:rPr lang="en-US" dirty="0" smtClean="0"/>
              <a:t>)</a:t>
            </a:r>
            <a:endParaRPr lang="pl-PL" dirty="0" smtClean="0"/>
          </a:p>
          <a:p>
            <a:r>
              <a:rPr lang="en-US" dirty="0" smtClean="0"/>
              <a:t>Collaboratively edited: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27E4-920A-4FB8-9A8A-77692FB10015}" type="datetime1">
              <a:rPr lang="en-US" smtClean="0"/>
              <a:pPr/>
              <a:t>11/15/2010</a:t>
            </a:fld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B5CF-EDFF-4471-9372-0C666CE5BBD2}" type="slidenum">
              <a:rPr lang="pl-PL" smtClean="0"/>
              <a:pPr/>
              <a:t>4</a:t>
            </a:fld>
            <a:endParaRPr lang="pl-PL"/>
          </a:p>
        </p:txBody>
      </p:sp>
      <p:pic>
        <p:nvPicPr>
          <p:cNvPr id="1026" name="Picture 2" descr="http://upload.wikimedia.org/wikipedia/en/2/29/Google_Docs_logo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217056"/>
            <a:ext cx="4038600" cy="8789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574204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41438"/>
          </a:xfrm>
        </p:spPr>
        <p:txBody>
          <a:bodyPr>
            <a:normAutofit fontScale="90000"/>
          </a:bodyPr>
          <a:lstStyle/>
          <a:p>
            <a:r>
              <a:rPr lang="en-US" dirty="0"/>
              <a:t>Human Object Recognition </a:t>
            </a:r>
            <a:r>
              <a:rPr lang="en-US" dirty="0" smtClean="0"/>
              <a:t>Tests</a:t>
            </a:r>
            <a:br>
              <a:rPr lang="en-US" dirty="0" smtClean="0"/>
            </a:br>
            <a:r>
              <a:rPr lang="en-US" dirty="0" smtClean="0"/>
              <a:t>(Task-Based Test Method)</a:t>
            </a:r>
            <a:endParaRPr lang="en-US" dirty="0"/>
          </a:p>
        </p:txBody>
      </p:sp>
      <p:pic>
        <p:nvPicPr>
          <p:cNvPr id="8" name="Content Placeholder 7" descr="mediaplaye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936" y="1600200"/>
            <a:ext cx="5180127" cy="45259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27E4-920A-4FB8-9A8A-77692FB10015}" type="datetime1">
              <a:rPr lang="en-US" smtClean="0"/>
              <a:pPr/>
              <a:t>11/15/2010</a:t>
            </a:fld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B5CF-EDFF-4471-9372-0C666CE5BBD2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383601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pl-PL" dirty="0" smtClean="0"/>
              <a:t>Car </a:t>
            </a:r>
            <a:r>
              <a:rPr lang="en-US" dirty="0" smtClean="0"/>
              <a:t>Recognition </a:t>
            </a:r>
            <a:r>
              <a:rPr lang="pl-PL" dirty="0" smtClean="0"/>
              <a:t>Test</a:t>
            </a:r>
            <a:endParaRPr lang="en-US" dirty="0"/>
          </a:p>
        </p:txBody>
      </p:sp>
      <p:pic>
        <p:nvPicPr>
          <p:cNvPr id="1027" name="Picture 3" descr="C:\Users\Lynx\Desktop\prezentacja_gdańsk\caly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240738"/>
            <a:ext cx="6528377" cy="53225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FF93-27DF-4D75-86A7-697D9C3E450D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2691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Subject Sometimes Put </a:t>
            </a:r>
            <a:r>
              <a:rPr lang="en-US" dirty="0"/>
              <a:t>to S</a:t>
            </a:r>
            <a:r>
              <a:rPr lang="en-US" dirty="0" smtClean="0"/>
              <a:t>leep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>
          <a:xfrm>
            <a:off x="1000100" y="3429000"/>
            <a:ext cx="8143900" cy="2714644"/>
          </a:xfrm>
        </p:spPr>
        <p:txBody>
          <a:bodyPr/>
          <a:lstStyle/>
          <a:p>
            <a:r>
              <a:rPr lang="en-US" dirty="0"/>
              <a:t>Methodology </a:t>
            </a:r>
            <a:r>
              <a:rPr lang="en-US" dirty="0" smtClean="0"/>
              <a:t>to </a:t>
            </a:r>
            <a:r>
              <a:rPr lang="en-US" dirty="0"/>
              <a:t>remove </a:t>
            </a:r>
            <a:r>
              <a:rPr lang="en-US" dirty="0" smtClean="0"/>
              <a:t>subjects</a:t>
            </a:r>
            <a:endParaRPr lang="pl-PL" dirty="0"/>
          </a:p>
        </p:txBody>
      </p:sp>
      <p:pic>
        <p:nvPicPr>
          <p:cNvPr id="6146" name="Picture 2" descr="http://stuffblackpeoplehate.files.wordpress.com/2008/05/insights_sleep_on_compu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0"/>
            <a:ext cx="2857500" cy="2857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9F53-BE29-4C2A-A880-B60DEA27D516}" type="datetime1">
              <a:rPr lang="en-US" smtClean="0"/>
              <a:t>11/15/2010</a:t>
            </a:fld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294967295"/>
          </p:nvPr>
        </p:nvSpPr>
        <p:spPr>
          <a:xfrm>
            <a:off x="4929190" y="6286520"/>
            <a:ext cx="438176" cy="428644"/>
          </a:xfrm>
          <a:prstGeom prst="rect">
            <a:avLst/>
          </a:prstGeom>
        </p:spPr>
        <p:txBody>
          <a:bodyPr/>
          <a:lstStyle/>
          <a:p>
            <a:fld id="{39D8FF93-27DF-4D75-86A7-697D9C3E450D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17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Boston VQiPS Meeting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Draft of video quality standards proposal for CCTV/security applications</a:t>
            </a:r>
          </a:p>
          <a:p>
            <a:r>
              <a:rPr lang="en-US" dirty="0" smtClean="0"/>
              <a:t>Plans for next tests:</a:t>
            </a:r>
          </a:p>
          <a:p>
            <a:pPr lvl="1"/>
            <a:r>
              <a:rPr lang="en-US" dirty="0" smtClean="0"/>
              <a:t>Experiment of remote/distributed testing</a:t>
            </a:r>
          </a:p>
          <a:p>
            <a:pPr lvl="1"/>
            <a:r>
              <a:rPr lang="en-US" dirty="0" smtClean="0"/>
              <a:t>Plan for fire/smoke reading test method</a:t>
            </a:r>
          </a:p>
          <a:p>
            <a:pPr lvl="1"/>
            <a:r>
              <a:rPr lang="en-US" dirty="0" smtClean="0"/>
              <a:t>Plan for forensic </a:t>
            </a:r>
            <a:r>
              <a:rPr lang="en-US" smtClean="0"/>
              <a:t>analyst test method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27E4-920A-4FB8-9A8A-77692FB10015}" type="datetime1">
              <a:rPr lang="en-US" smtClean="0"/>
              <a:pPr/>
              <a:t>11/15/2010</a:t>
            </a:fld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B5CF-EDFF-4471-9372-0C666CE5BBD2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064205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468</Words>
  <Application>Microsoft Office PowerPoint</Application>
  <PresentationFormat>Pokaz na ekranie (4:3)</PresentationFormat>
  <Paragraphs>247</Paragraphs>
  <Slides>8</Slides>
  <Notes>3</Notes>
  <HiddenSlides>1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QART Update</vt:lpstr>
      <vt:lpstr>Organizations (* – Co-Chairs)</vt:lpstr>
      <vt:lpstr>Organizations (* – Co-Chairs)</vt:lpstr>
      <vt:lpstr>QART Test-Plan</vt:lpstr>
      <vt:lpstr>Human Object Recognition Tests (Task-Based Test Method)</vt:lpstr>
      <vt:lpstr>Car Recognition Test</vt:lpstr>
      <vt:lpstr>Subject Sometimes Put to Sleep</vt:lpstr>
      <vt:lpstr>Boston VQiPS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QART Paths of Standardization</dc:title>
  <dc:creator>Mikołaj Leszczuk</dc:creator>
  <cp:lastModifiedBy>Mikołaj Leszczuk</cp:lastModifiedBy>
  <cp:revision>41</cp:revision>
  <dcterms:created xsi:type="dcterms:W3CDTF">2010-10-12T13:51:59Z</dcterms:created>
  <dcterms:modified xsi:type="dcterms:W3CDTF">2010-11-15T14:23:54Z</dcterms:modified>
</cp:coreProperties>
</file>